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8" r:id="rId9"/>
    <p:sldId id="263" r:id="rId10"/>
    <p:sldId id="269" r:id="rId11"/>
    <p:sldId id="264" r:id="rId12"/>
    <p:sldId id="270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6"/>
  </p:normalViewPr>
  <p:slideViewPr>
    <p:cSldViewPr snapToGrid="0">
      <p:cViewPr varScale="1">
        <p:scale>
          <a:sx n="114" d="100"/>
          <a:sy n="11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43BF-DBEB-CED5-7791-D40C4ADCE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CAFA6-C725-EFC7-0015-8D154B088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2DD37-F43D-3539-4951-700C8AB6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D295-BEE6-B09B-446B-618ADB7A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97B42-8054-78CB-CA6A-6560622B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2196-9C79-F86F-ACE4-65529090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2FEB9-5EFE-3C3E-22E8-50C5E4714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E2CA-9816-FEFE-4334-19710D6F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DC5D4-A47F-16C4-5A2B-A7A15F43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4C7A-B76C-5A6B-A0CA-7B5CB3DF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6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6227F8-443E-9E83-EC58-62AAC87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48185-2CCB-6074-421E-C79624A38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60706-85FA-0396-C705-AF3388D0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3611-502B-164C-7B77-D6CE4F8EB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AB2D-3D05-B9E1-2173-8AF84B65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9F6A-0E38-96D4-6918-0E237454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1D9B-05A6-FABE-5E75-43AF9C34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4C829-6082-8EBB-CA03-0C950F3D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317B5-8102-42A8-A9B1-60D30B86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CC2F0-EF77-5A94-62F3-0341A4C5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E86C-E291-ECC1-A9C4-ED51EC95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B57CA-352F-40E3-6B3C-1C78226E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6D00D-F425-1B1F-8893-FD9542E9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A49BB-CCD6-D554-EDB0-3E51821C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EE29-4422-67D5-34CA-0AD7D468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3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5EC0-73BA-A850-0745-5A4B4C42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2A2-81A3-42F7-286B-FBE535388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0F750-5AB7-CC5E-2347-35A99A97A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20B45-E717-7811-B514-900C52F6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C39A9-A81E-8415-2394-FD6C883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6D789-07D6-D0BE-738E-148F0F3C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E86A-7139-E40C-33D2-935243C2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0035-BE6A-7E46-B623-CDC2CC8C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99F2C-B97E-0092-4E48-FD73FEC1B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07A50-6A2E-CE13-681F-863D269E7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68B75-1038-DB97-79CE-A2142C18F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7E1DA-2108-3B20-57F3-19F05C1B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62EF4-5ED1-E326-A390-90B76979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488A6-35D7-0DA9-0C32-E4440731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3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9603-ACC9-28F1-6E7B-37B7F84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E7552-CDA0-B02D-2DF8-99863938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A531-0596-0F84-D8B8-D1ED6CF2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D0F35-3435-7645-4FED-11B44D58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52131-8FB3-8B86-D2B2-0C40961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F472B-6CDF-D67C-7AD9-21FAB321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3FAD-FFB1-39A9-FD37-9B4FF9E4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E7D-3B1E-D0F1-E82B-3BAE261A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09D1-909C-B391-4DCB-87C8D322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CC91B-C66C-8E18-B59E-892EC1D18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ECDE8-5319-B55C-D4FB-B05159D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FC35E-73F2-4195-80E9-D966FF0C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70783-2F1B-DBDB-D21F-199CC1CE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EFD5-7261-018A-EFA2-B110D4F6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375DB-FAAD-987E-8B06-8ACBCB9D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0C38A-65AD-F644-8471-8A2FBFE78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D4B46-18BA-8265-6E92-3E9132DB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E9CAF-2ABD-538C-4E8F-4D20CCE4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7E680-E4F7-2FD1-AF87-37D94F8E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94AB2-A3BF-5BDA-3E47-7A890E27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4563-08D1-96A9-5DFB-0F79C0ACD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26AF-A4DD-86A9-9913-89DB86248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B631B-FA0B-984A-B8B0-2C9B16F1CF89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BB42-5F2F-76C9-E0DC-447512AFB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525D-E559-6B7A-BB83-125E52C36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A413-EBAE-7D4A-9D48-F33C945E5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A644-4070-16C9-252D-8E60CB755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49884-986C-E60D-3F59-A0036B47E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robot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E8563D0D-6625-A533-DC3B-4C04D405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255" y="-166255"/>
            <a:ext cx="12397477" cy="71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7ED8DE2-86E1-758C-7B06-4741F63E0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01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5B1-6FEF-6B3C-CB7A-2444BE72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B94A14-1DF7-5422-C46A-5CA87F9BE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2824"/>
          </a:xfrm>
        </p:spPr>
      </p:pic>
    </p:spTree>
    <p:extLst>
      <p:ext uri="{BB962C8B-B14F-4D97-AF65-F5344CB8AC3E}">
        <p14:creationId xmlns:p14="http://schemas.microsoft.com/office/powerpoint/2010/main" val="327139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FBCB9F12-0177-EFA0-D581-3DFBDAEEF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38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5E14-BE6B-40A7-7499-E345551D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919D38F3-EB22-1EDC-91A4-AE080C90C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1493"/>
          </a:xfrm>
        </p:spPr>
      </p:pic>
    </p:spTree>
    <p:extLst>
      <p:ext uri="{BB962C8B-B14F-4D97-AF65-F5344CB8AC3E}">
        <p14:creationId xmlns:p14="http://schemas.microsoft.com/office/powerpoint/2010/main" val="136611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564D-82F8-3A12-007F-42954A78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hand touching a screen&#10;&#10;Description automatically generated">
            <a:extLst>
              <a:ext uri="{FF2B5EF4-FFF2-40B4-BE49-F238E27FC236}">
                <a16:creationId xmlns:a16="http://schemas.microsoft.com/office/drawing/2014/main" id="{CD04CBF5-3B12-F246-90AB-8F2BD34B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159"/>
          </a:xfrm>
        </p:spPr>
      </p:pic>
    </p:spTree>
    <p:extLst>
      <p:ext uri="{BB962C8B-B14F-4D97-AF65-F5344CB8AC3E}">
        <p14:creationId xmlns:p14="http://schemas.microsoft.com/office/powerpoint/2010/main" val="372866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E1C0-3F87-4243-6D7E-C3C9671A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white poster with text&#10;&#10;Description automatically generated">
            <a:extLst>
              <a:ext uri="{FF2B5EF4-FFF2-40B4-BE49-F238E27FC236}">
                <a16:creationId xmlns:a16="http://schemas.microsoft.com/office/drawing/2014/main" id="{D1348EBD-D3E4-7BE5-9648-853AEDE43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28004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9BA7-B7C5-0602-0291-45C650FE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sandwich&#10;&#10;Description automatically generated">
            <a:extLst>
              <a:ext uri="{FF2B5EF4-FFF2-40B4-BE49-F238E27FC236}">
                <a16:creationId xmlns:a16="http://schemas.microsoft.com/office/drawing/2014/main" id="{D9294978-E27F-3366-2D38-387AAEEA1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493"/>
          </a:xfrm>
        </p:spPr>
      </p:pic>
    </p:spTree>
    <p:extLst>
      <p:ext uri="{BB962C8B-B14F-4D97-AF65-F5344CB8AC3E}">
        <p14:creationId xmlns:p14="http://schemas.microsoft.com/office/powerpoint/2010/main" val="106597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E82122-18F2-4E03-B25F-54C2EFA5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0057-B1EA-D04C-B4AA-5F0386A2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all and a white cube&#10;&#10;Description automatically generated with medium confidence">
            <a:extLst>
              <a:ext uri="{FF2B5EF4-FFF2-40B4-BE49-F238E27FC236}">
                <a16:creationId xmlns:a16="http://schemas.microsoft.com/office/drawing/2014/main" id="{F2A20EA0-DCC6-086F-25A2-B471D6159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57363" cy="6858000"/>
          </a:xfrm>
        </p:spPr>
      </p:pic>
    </p:spTree>
    <p:extLst>
      <p:ext uri="{BB962C8B-B14F-4D97-AF65-F5344CB8AC3E}">
        <p14:creationId xmlns:p14="http://schemas.microsoft.com/office/powerpoint/2010/main" val="170341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B61E-A0A7-B095-257E-2883C2FE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57EF51-EB10-B0B4-7E72-0C423395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822"/>
          </a:xfrm>
        </p:spPr>
      </p:pic>
    </p:spTree>
    <p:extLst>
      <p:ext uri="{BB962C8B-B14F-4D97-AF65-F5344CB8AC3E}">
        <p14:creationId xmlns:p14="http://schemas.microsoft.com/office/powerpoint/2010/main" val="353254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198A-E447-DE1E-F40C-9D3F09C6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2A1018-9595-1C1E-B9C0-02EE29BDA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8973"/>
          </a:xfrm>
        </p:spPr>
      </p:pic>
    </p:spTree>
    <p:extLst>
      <p:ext uri="{BB962C8B-B14F-4D97-AF65-F5344CB8AC3E}">
        <p14:creationId xmlns:p14="http://schemas.microsoft.com/office/powerpoint/2010/main" val="77400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0BB9-B0CB-B71F-95A3-D5C42CDB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train&#10;&#10;Description automatically generated">
            <a:extLst>
              <a:ext uri="{FF2B5EF4-FFF2-40B4-BE49-F238E27FC236}">
                <a16:creationId xmlns:a16="http://schemas.microsoft.com/office/drawing/2014/main" id="{BECC53C5-27AE-D6DC-BB50-ED736B72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9907"/>
          </a:xfrm>
        </p:spPr>
      </p:pic>
    </p:spTree>
    <p:extLst>
      <p:ext uri="{BB962C8B-B14F-4D97-AF65-F5344CB8AC3E}">
        <p14:creationId xmlns:p14="http://schemas.microsoft.com/office/powerpoint/2010/main" val="288173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73C9-44ED-1B0A-00D0-8C5D0C28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996106-83DC-30C5-2046-60F3C3844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</p:spPr>
      </p:pic>
    </p:spTree>
    <p:extLst>
      <p:ext uri="{BB962C8B-B14F-4D97-AF65-F5344CB8AC3E}">
        <p14:creationId xmlns:p14="http://schemas.microsoft.com/office/powerpoint/2010/main" val="282456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 Mehta</dc:creator>
  <cp:lastModifiedBy>Shrey Mehta</cp:lastModifiedBy>
  <cp:revision>2</cp:revision>
  <dcterms:created xsi:type="dcterms:W3CDTF">2023-12-16T13:52:31Z</dcterms:created>
  <dcterms:modified xsi:type="dcterms:W3CDTF">2023-12-16T14:08:41Z</dcterms:modified>
</cp:coreProperties>
</file>